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1.gif>
</file>

<file path=ppt/media/image2.gif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76CF7D-95D0-4B3A-940A-ED778924D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D7EF19-CA93-4FC6-8AF5-ECB91AC9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9DFA9F-E61A-457E-8484-847F78FC8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9B0DFA-46E8-417B-BB1E-83C31D3E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D8F4D4-C788-484F-8713-C3FF9D63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4954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B421B-9EE2-49A8-8603-5E0B36B4A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1E280B-F24B-431B-8531-FF2166902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2BF17E-2CA8-43ED-9F63-CE01C6518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6C958-8818-4AA2-8ADF-D39AD79D8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9DDB96-B064-4D41-9E83-86575FC37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446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31832D0-1EED-4FCA-9125-BA1A7811CF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5B34F93-0AA0-4EF4-9BE0-23BC0AA3E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93E44D-5F3A-4756-AFE8-BE4754626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3EB761-7E92-4FDE-9C7A-4AC9572F6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B859BE-32AC-4A4E-BC30-5291D0FE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02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F6A58-9AE0-48FC-945F-6C410E4FB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6DCC56-1F2D-4817-850E-5EFA3868F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5CD573-B195-489C-A2D7-BA4E6ADCA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E8C45C-1385-4618-83F5-11473410B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A7C902-B3C4-49F4-A470-E4F01AD8B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091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A0722E-1817-4314-BDCB-78EAD7B4F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89EC5C-CD66-4FC9-B68E-BE6E5A9CB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963A07-62B4-4679-A603-8597AD00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AA469E-E10F-4646-93C6-5B42E3D93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2ACA89-36B3-4951-A735-2CD90E5B2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1673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68BA2B-4B10-41C2-80C9-83A4B552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9FED00-081A-45D5-AE05-D80842D76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DACAD9C-807F-449D-88DB-5C8C58E6F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6CC7939-FDD2-4261-B3EA-5D7D93107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0BC9C4-DCC2-4893-A3FE-D3FE22D7D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C8830BD-1457-480C-9096-2CF3469D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5940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6406D9-8AA3-4463-B34A-373ADA6F2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F1E95FF-9D47-4338-B0D6-7082E4ED5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7185D5-7D52-4FAA-A3A3-0A80C9573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E65CD5B-2396-4BB0-986F-BF1A23FE9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CEA6B19-28AD-42FF-BAB7-E5BDAAC333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257857F-53E1-4FBF-B4BE-E9E7F84CB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40D2DF-E1DB-4756-8627-D6B4F2FA4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3DEB340-BC86-4748-B144-EE5D503A2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4440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B661F8-B9F2-42D5-8BB3-1CEC6E96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9C0DD8B-85E8-4858-9A22-A7A31175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D7856A6-26C6-49AB-B294-15101DD35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B20490-37EB-42F0-A76A-917977E2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383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D26908F-5C5B-4D4F-A413-2BAC419EA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837E4F1-61F9-42BF-AB87-0182C965E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C1AD24F-0513-4EE2-9F2A-BC863813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033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E6EC7-40D6-4B68-AAEA-8001F87C9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4B5CF4-727C-48DC-B43C-B52A20CDB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62143AA-DE53-41A2-ACAF-6A5ED5E54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A29117-4299-465D-BBC3-30B6C8C4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8DB909A-1F76-4E2E-A250-5ED2FA54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FD6C99-6C58-4C93-A7C7-336148127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405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91431-C166-4630-9DE4-3ACB7158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9BDCAAD-5953-4740-AD39-8F7E8C82C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5E7E97-84F6-41ED-8A7D-3FB9529CF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13D37C-D72C-460E-9517-DFE451F90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E8352A-E5A1-4ABE-A7E7-483C24DAE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E46F861-DA98-420A-84EC-08DD4788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009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41C43C-CF52-43E3-944F-A1B95970F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6E41747-99FF-44AD-BB2C-BB8329185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6F2CA4-04F5-4556-8A59-D55500277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62271-5C00-4527-A472-CEDD59257DAA}" type="datetimeFigureOut">
              <a:rPr lang="pt-BR" smtClean="0"/>
              <a:t>15/04/2019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AD416E-20C3-4932-8FE3-E8C6B9B80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7731D4-0605-47AB-8A80-CA7A44C92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19705-FC5F-477A-B5F7-328DA00F7B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35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47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Zoom de Slide 2">
                <a:extLst>
                  <a:ext uri="{FF2B5EF4-FFF2-40B4-BE49-F238E27FC236}">
                    <a16:creationId xmlns:a16="http://schemas.microsoft.com/office/drawing/2014/main" id="{FC69A123-DC78-4D35-B5E6-26AF945A69B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47811725"/>
                  </p:ext>
                </p:extLst>
              </p:nvPr>
            </p:nvGraphicFramePr>
            <p:xfrm>
              <a:off x="-795130" y="877109"/>
              <a:ext cx="3048000" cy="1714500"/>
            </p:xfrm>
            <a:graphic>
              <a:graphicData uri="http://schemas.microsoft.com/office/powerpoint/2016/slidezoom">
                <pslz:sldZm>
                  <pslz:sldZmObj sldId="257" cId="390347165">
                    <pslz:zmPr id="{5B274930-695E-4040-894E-91A4BC9C8370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Zoom de Slide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FC69A123-DC78-4D35-B5E6-26AF945A69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95130" y="877109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102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355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4ED7801C874264F88D3993D19CB66E3" ma:contentTypeVersion="2" ma:contentTypeDescription="Crie um novo documento." ma:contentTypeScope="" ma:versionID="f6a99437689901982664cf94fae92da6">
  <xsd:schema xmlns:xsd="http://www.w3.org/2001/XMLSchema" xmlns:xs="http://www.w3.org/2001/XMLSchema" xmlns:p="http://schemas.microsoft.com/office/2006/metadata/properties" xmlns:ns2="aac0d1dd-517f-4351-b4c3-a0c019dea882" targetNamespace="http://schemas.microsoft.com/office/2006/metadata/properties" ma:root="true" ma:fieldsID="63afe3925dd48d43e4a831da6cedc58f" ns2:_="">
    <xsd:import namespace="aac0d1dd-517f-4351-b4c3-a0c019dea8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c0d1dd-517f-4351-b4c3-a0c019dea8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D9437C-B8F0-43DF-A53E-EF3581A9C63D}"/>
</file>

<file path=customXml/itemProps2.xml><?xml version="1.0" encoding="utf-8"?>
<ds:datastoreItem xmlns:ds="http://schemas.openxmlformats.org/officeDocument/2006/customXml" ds:itemID="{BDAB7598-60E5-46B9-9316-E05E02BEA0D4}"/>
</file>

<file path=customXml/itemProps3.xml><?xml version="1.0" encoding="utf-8"?>
<ds:datastoreItem xmlns:ds="http://schemas.openxmlformats.org/officeDocument/2006/customXml" ds:itemID="{72741A24-3C2A-4346-A139-7452F7363E43}"/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luciana martins</dc:creator>
  <cp:lastModifiedBy>Cicera Izidro</cp:lastModifiedBy>
  <cp:revision>3</cp:revision>
  <dcterms:created xsi:type="dcterms:W3CDTF">2017-10-25T00:31:04Z</dcterms:created>
  <dcterms:modified xsi:type="dcterms:W3CDTF">2019-04-15T17:32:08Z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0x01010004ED7801C874264F88D3993D19CB66E3</vt:lpwstr>
  </property>
</Properties>
</file>

<file path=docProps/thumbnail.jpeg>
</file>